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napToObjects="1">
      <p:cViewPr varScale="1">
        <p:scale>
          <a:sx n="118" d="100"/>
          <a:sy n="118" d="100"/>
        </p:scale>
        <p:origin x="470" y="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000000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thumbnail.jpeg>
</file>